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57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1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1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429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55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5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755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64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3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0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CE2E6-F152-4626-94F2-A890ED5587F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A75DA-9B49-4596-BFA8-2D32AE6C5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07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224" t="3387" r="26335"/>
          <a:stretch/>
        </p:blipFill>
        <p:spPr>
          <a:xfrm>
            <a:off x="0" y="1576189"/>
            <a:ext cx="3616657" cy="44696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958" t="-895" b="1"/>
          <a:stretch/>
        </p:blipFill>
        <p:spPr>
          <a:xfrm>
            <a:off x="8379724" y="1516183"/>
            <a:ext cx="3812275" cy="45296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9106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George Washington vs Barack Obama</a:t>
            </a:r>
            <a:endParaRPr 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8489" y="1576189"/>
            <a:ext cx="1117751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 smtClean="0"/>
              <a:t>Il </a:t>
            </a:r>
            <a:r>
              <a:rPr lang="en-US" sz="5600" b="1" dirty="0" err="1" smtClean="0"/>
              <a:t>est</a:t>
            </a:r>
            <a:r>
              <a:rPr lang="en-US" sz="5600" b="1" dirty="0" smtClean="0"/>
              <a:t> : he is</a:t>
            </a:r>
          </a:p>
          <a:p>
            <a:pPr algn="ctr"/>
            <a:r>
              <a:rPr lang="en-US" sz="5600" b="1" dirty="0" smtClean="0"/>
              <a:t>Il </a:t>
            </a:r>
            <a:r>
              <a:rPr lang="en-US" sz="5600" b="1" dirty="0" err="1" smtClean="0"/>
              <a:t>était</a:t>
            </a:r>
            <a:r>
              <a:rPr lang="en-US" sz="5600" b="1" dirty="0" smtClean="0"/>
              <a:t> : he was</a:t>
            </a:r>
          </a:p>
          <a:p>
            <a:pPr algn="ctr"/>
            <a:endParaRPr lang="en-US" sz="5600" b="1" dirty="0"/>
          </a:p>
          <a:p>
            <a:pPr algn="ctr"/>
            <a:r>
              <a:rPr lang="en-US" sz="4800" b="1" dirty="0" smtClean="0"/>
              <a:t>Il </a:t>
            </a:r>
            <a:r>
              <a:rPr lang="en-US" sz="4800" b="1" dirty="0" err="1" smtClean="0"/>
              <a:t>aime</a:t>
            </a:r>
            <a:r>
              <a:rPr lang="en-US" sz="4800" b="1" dirty="0" smtClean="0"/>
              <a:t> : he loves</a:t>
            </a:r>
          </a:p>
          <a:p>
            <a:pPr algn="ctr"/>
            <a:r>
              <a:rPr lang="en-US" sz="4800" b="1" dirty="0" smtClean="0"/>
              <a:t>Il </a:t>
            </a:r>
            <a:r>
              <a:rPr lang="en-US" sz="4800" b="1" dirty="0" err="1" smtClean="0"/>
              <a:t>aimait</a:t>
            </a:r>
            <a:r>
              <a:rPr lang="en-US" sz="4800" b="1" dirty="0" smtClean="0"/>
              <a:t> : he loved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931334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9106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Jackie Robinson vs Tony </a:t>
            </a:r>
            <a:r>
              <a:rPr lang="en-US" sz="6000" b="1" dirty="0" err="1" smtClean="0"/>
              <a:t>Romo</a:t>
            </a:r>
            <a:endParaRPr 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8489" y="1576189"/>
            <a:ext cx="1117751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 smtClean="0"/>
              <a:t>Il </a:t>
            </a:r>
            <a:r>
              <a:rPr lang="en-US" sz="5600" b="1" dirty="0" err="1" smtClean="0"/>
              <a:t>est</a:t>
            </a:r>
            <a:r>
              <a:rPr lang="en-US" sz="5600" b="1" dirty="0" smtClean="0"/>
              <a:t> : he is</a:t>
            </a:r>
          </a:p>
          <a:p>
            <a:pPr algn="ctr"/>
            <a:r>
              <a:rPr lang="en-US" sz="5600" b="1" dirty="0" smtClean="0"/>
              <a:t>Il </a:t>
            </a:r>
            <a:r>
              <a:rPr lang="en-US" sz="5600" b="1" dirty="0" err="1" smtClean="0"/>
              <a:t>était</a:t>
            </a:r>
            <a:r>
              <a:rPr lang="en-US" sz="5600" b="1" dirty="0" smtClean="0"/>
              <a:t> : he was</a:t>
            </a:r>
          </a:p>
          <a:p>
            <a:pPr algn="ctr"/>
            <a:endParaRPr lang="en-US" sz="5600" b="1" dirty="0"/>
          </a:p>
          <a:p>
            <a:pPr algn="ctr"/>
            <a:r>
              <a:rPr lang="en-US" sz="4800" b="1" dirty="0" smtClean="0"/>
              <a:t>Il </a:t>
            </a:r>
            <a:r>
              <a:rPr lang="en-US" sz="4800" b="1" dirty="0" err="1" smtClean="0"/>
              <a:t>joue</a:t>
            </a:r>
            <a:r>
              <a:rPr lang="en-US" sz="4800" b="1" dirty="0" smtClean="0"/>
              <a:t>: he plays</a:t>
            </a:r>
          </a:p>
          <a:p>
            <a:pPr algn="ctr"/>
            <a:r>
              <a:rPr lang="en-US" sz="4800" b="1" dirty="0" smtClean="0"/>
              <a:t>Il </a:t>
            </a:r>
            <a:r>
              <a:rPr lang="en-US" sz="4800" b="1" dirty="0" err="1" smtClean="0"/>
              <a:t>jouait</a:t>
            </a:r>
            <a:r>
              <a:rPr lang="en-US" sz="4800" b="1" dirty="0" smtClean="0"/>
              <a:t> : he played</a:t>
            </a:r>
            <a:endParaRPr lang="en-US" sz="4800" b="1" dirty="0"/>
          </a:p>
        </p:txBody>
      </p:sp>
      <p:pic>
        <p:nvPicPr>
          <p:cNvPr id="1026" name="Picture 2" descr="http://www.history.com/s3static/video-thumbnails/AETN-History_VMS/21/163/History_Jackie_Robinson_on_Racial_Taunts_Speech_SF_still_624x3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6" t="1560" r="25373" b="-1"/>
          <a:stretch/>
        </p:blipFill>
        <p:spPr bwMode="auto">
          <a:xfrm>
            <a:off x="0" y="1206732"/>
            <a:ext cx="3515587" cy="298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527" t="327" r="20811" b="4616"/>
          <a:stretch/>
        </p:blipFill>
        <p:spPr>
          <a:xfrm>
            <a:off x="8793707" y="2900148"/>
            <a:ext cx="3398293" cy="395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762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95785"/>
            <a:ext cx="12192000" cy="654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/>
              <a:t>Mes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amis</a:t>
            </a:r>
            <a:r>
              <a:rPr lang="en-US" sz="4800" b="1" dirty="0" smtClean="0"/>
              <a:t> et </a:t>
            </a:r>
            <a:r>
              <a:rPr lang="en-US" sz="4800" b="1" dirty="0" err="1" smtClean="0"/>
              <a:t>moi</a:t>
            </a:r>
            <a:r>
              <a:rPr lang="en-US" sz="4800" b="1" dirty="0" smtClean="0"/>
              <a:t> vs </a:t>
            </a:r>
            <a:r>
              <a:rPr lang="en-US" sz="4800" b="1" dirty="0" err="1" smtClean="0"/>
              <a:t>mes</a:t>
            </a:r>
            <a:r>
              <a:rPr lang="en-US" sz="4800" b="1" dirty="0" smtClean="0"/>
              <a:t> parents et </a:t>
            </a:r>
            <a:r>
              <a:rPr lang="en-US" sz="4800" b="1" dirty="0" err="1" smtClean="0"/>
              <a:t>leurs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amis</a:t>
            </a:r>
            <a:endParaRPr lang="en-US" sz="4800" b="1" dirty="0" smtClean="0"/>
          </a:p>
          <a:p>
            <a:pPr algn="ctr"/>
            <a:endParaRPr lang="en-US" sz="3200" b="1" dirty="0" smtClean="0"/>
          </a:p>
          <a:p>
            <a:pPr algn="ctr"/>
            <a:r>
              <a:rPr lang="en-US" sz="6000" b="1" dirty="0" smtClean="0"/>
              <a:t>OU</a:t>
            </a:r>
          </a:p>
          <a:p>
            <a:pPr algn="ctr"/>
            <a:endParaRPr lang="en-US" sz="3200" b="1" dirty="0"/>
          </a:p>
          <a:p>
            <a:pPr algn="ctr"/>
            <a:r>
              <a:rPr lang="en-US" sz="4300" b="1" dirty="0" err="1" smtClean="0"/>
              <a:t>Mes</a:t>
            </a:r>
            <a:r>
              <a:rPr lang="en-US" sz="4300" b="1" dirty="0" smtClean="0"/>
              <a:t> </a:t>
            </a:r>
            <a:r>
              <a:rPr lang="en-US" sz="4300" b="1" dirty="0" err="1" smtClean="0"/>
              <a:t>amis</a:t>
            </a:r>
            <a:r>
              <a:rPr lang="en-US" sz="4300" b="1" dirty="0" smtClean="0"/>
              <a:t> et </a:t>
            </a:r>
            <a:r>
              <a:rPr lang="en-US" sz="4300" b="1" dirty="0" err="1" smtClean="0"/>
              <a:t>moi</a:t>
            </a:r>
            <a:r>
              <a:rPr lang="en-US" sz="4300" b="1" dirty="0" smtClean="0"/>
              <a:t> vs </a:t>
            </a:r>
            <a:r>
              <a:rPr lang="en-US" sz="4300" b="1" dirty="0" err="1" smtClean="0"/>
              <a:t>mes</a:t>
            </a:r>
            <a:r>
              <a:rPr lang="en-US" sz="4300" b="1" dirty="0" smtClean="0"/>
              <a:t> grands-parents et </a:t>
            </a:r>
            <a:r>
              <a:rPr lang="en-US" sz="4300" b="1" dirty="0" err="1" smtClean="0"/>
              <a:t>leurs</a:t>
            </a:r>
            <a:r>
              <a:rPr lang="en-US" sz="4300" b="1" dirty="0" smtClean="0"/>
              <a:t> </a:t>
            </a:r>
            <a:r>
              <a:rPr lang="en-US" sz="4300" b="1" dirty="0" err="1" smtClean="0"/>
              <a:t>amis</a:t>
            </a:r>
            <a:endParaRPr lang="en-US" sz="6000" b="1" dirty="0"/>
          </a:p>
          <a:p>
            <a:pPr algn="ctr"/>
            <a:endParaRPr lang="en-US" sz="6000" b="1" dirty="0" smtClean="0"/>
          </a:p>
          <a:p>
            <a:pPr algn="ctr"/>
            <a:r>
              <a:rPr lang="en-US" sz="4800" b="1" dirty="0" smtClean="0"/>
              <a:t>7 sentences comparing/contrasting each group</a:t>
            </a:r>
          </a:p>
          <a:p>
            <a:pPr algn="ctr"/>
            <a:r>
              <a:rPr lang="en-US" sz="4800" b="1" dirty="0" smtClean="0"/>
              <a:t>Gallery style presentation to your peers (poster, trifold board, tablet, handouts, </a:t>
            </a:r>
            <a:r>
              <a:rPr lang="en-US" sz="4800" b="1" dirty="0" err="1" smtClean="0"/>
              <a:t>etc</a:t>
            </a:r>
            <a:r>
              <a:rPr lang="en-US" sz="4800" b="1" dirty="0" smtClean="0"/>
              <a:t>)</a:t>
            </a:r>
            <a:endParaRPr lang="en-US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2653866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94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2016-04-08T11:21:58Z</dcterms:created>
  <dcterms:modified xsi:type="dcterms:W3CDTF">2016-04-08T11:36:20Z</dcterms:modified>
</cp:coreProperties>
</file>